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6" r:id="rId43"/>
    <p:sldId id="305" r:id="rId44"/>
    <p:sldId id="304" r:id="rId45"/>
    <p:sldId id="308" r:id="rId46"/>
    <p:sldId id="307" r:id="rId47"/>
    <p:sldId id="275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30T18:19:02.094" v="1062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del">
        <pc:chgData name="zhaohan" userId="95e304e8ede71739" providerId="LiveId" clId="{A469FC68-1442-4E2E-BCD2-002050E4F88A}" dt="2022-07-21T22:24:20.402" v="0" actId="47"/>
        <pc:sldMkLst>
          <pc:docMk/>
          <pc:sldMk cId="786852442" sldId="300"/>
        </pc:sldMkLst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4869360" progId="PBrush">
                  <p:embed/>
                </p:oleObj>
              </mc:Choice>
              <mc:Fallback>
                <p:oleObj name="Bitmap Image" r:id="rId2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22160" imgH="50299560" progId="PBrush">
                  <p:embed/>
                </p:oleObj>
              </mc:Choice>
              <mc:Fallback>
                <p:oleObj name="Bitmap Image" r:id="rId2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3705</Words>
  <Application>Microsoft Office PowerPoint</Application>
  <PresentationFormat>Widescreen</PresentationFormat>
  <Paragraphs>348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2022-07-30T18:19:02Z</dcterms:modified>
</cp:coreProperties>
</file>